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7" r:id="rId5"/>
    <p:sldId id="389" r:id="rId6"/>
    <p:sldId id="317" r:id="rId7"/>
    <p:sldId id="277" r:id="rId8"/>
    <p:sldId id="394" r:id="rId9"/>
    <p:sldId id="392" r:id="rId10"/>
    <p:sldId id="397" r:id="rId11"/>
    <p:sldId id="398" r:id="rId12"/>
    <p:sldId id="399" r:id="rId13"/>
    <p:sldId id="400" r:id="rId14"/>
    <p:sldId id="401" r:id="rId15"/>
    <p:sldId id="402" r:id="rId16"/>
    <p:sldId id="395" r:id="rId17"/>
    <p:sldId id="270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96" r:id="rId33"/>
    <p:sldId id="418" r:id="rId34"/>
    <p:sldId id="417" r:id="rId35"/>
    <p:sldId id="391" r:id="rId36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07109-2CE4-41CF-8317-E1EC0C98BAFA}" v="290" dt="2022-03-22T01:47:1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725" autoAdjust="0"/>
  </p:normalViewPr>
  <p:slideViewPr>
    <p:cSldViewPr snapToGrid="0">
      <p:cViewPr varScale="1">
        <p:scale>
          <a:sx n="135" d="100"/>
          <a:sy n="135" d="100"/>
        </p:scale>
        <p:origin x="291" y="7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53C07109-2CE4-41CF-8317-E1EC0C98BAFA}"/>
    <pc:docChg chg="custSel addSld delSld modSld delMainMaster">
      <pc:chgData name="Viggo Andersen" userId="392a4faf-7aca-4229-a8b8-9a2a18644068" providerId="ADAL" clId="{53C07109-2CE4-41CF-8317-E1EC0C98BAFA}" dt="2022-03-22T01:47:10.465" v="293" actId="1076"/>
      <pc:docMkLst>
        <pc:docMk/>
      </pc:docMkLst>
      <pc:sldChg chg="del">
        <pc:chgData name="Viggo Andersen" userId="392a4faf-7aca-4229-a8b8-9a2a18644068" providerId="ADAL" clId="{53C07109-2CE4-41CF-8317-E1EC0C98BAFA}" dt="2022-03-09T08:51:13.417" v="1" actId="47"/>
        <pc:sldMkLst>
          <pc:docMk/>
          <pc:sldMk cId="4226871207" sldId="256"/>
        </pc:sldMkLst>
      </pc:sldChg>
      <pc:sldChg chg="addSp delSp modSp mod">
        <pc:chgData name="Viggo Andersen" userId="392a4faf-7aca-4229-a8b8-9a2a18644068" providerId="ADAL" clId="{53C07109-2CE4-41CF-8317-E1EC0C98BAFA}" dt="2022-03-22T01:45:11.366" v="236" actId="14100"/>
        <pc:sldMkLst>
          <pc:docMk/>
          <pc:sldMk cId="1757682682" sldId="396"/>
        </pc:sldMkLst>
        <pc:spChg chg="mod">
          <ac:chgData name="Viggo Andersen" userId="392a4faf-7aca-4229-a8b8-9a2a18644068" providerId="ADAL" clId="{53C07109-2CE4-41CF-8317-E1EC0C98BAFA}" dt="2022-03-22T01:44:56.001" v="233" actId="20577"/>
          <ac:spMkLst>
            <pc:docMk/>
            <pc:sldMk cId="1757682682" sldId="396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45:11.366" v="236" actId="14100"/>
          <ac:spMkLst>
            <pc:docMk/>
            <pc:sldMk cId="1757682682" sldId="396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53C07109-2CE4-41CF-8317-E1EC0C98BAFA}" dt="2022-03-22T01:45:06.675" v="235" actId="14100"/>
          <ac:picMkLst>
            <pc:docMk/>
            <pc:sldMk cId="1757682682" sldId="396"/>
            <ac:picMk id="3" creationId="{F03CBA95-4C8F-47BE-A9C3-9B909C85F21F}"/>
          </ac:picMkLst>
        </pc:picChg>
        <pc:picChg chg="del">
          <ac:chgData name="Viggo Andersen" userId="392a4faf-7aca-4229-a8b8-9a2a18644068" providerId="ADAL" clId="{53C07109-2CE4-41CF-8317-E1EC0C98BAFA}" dt="2022-03-22T01:44:05.892" v="224" actId="478"/>
          <ac:picMkLst>
            <pc:docMk/>
            <pc:sldMk cId="1757682682" sldId="396"/>
            <ac:picMk id="1026" creationId="{3BAF4069-316A-4BDF-A7F2-1FD781F06364}"/>
          </ac:picMkLst>
        </pc:picChg>
      </pc:sldChg>
      <pc:sldChg chg="del">
        <pc:chgData name="Viggo Andersen" userId="392a4faf-7aca-4229-a8b8-9a2a18644068" providerId="ADAL" clId="{53C07109-2CE4-41CF-8317-E1EC0C98BAFA}" dt="2022-03-09T08:51:14.324" v="2" actId="47"/>
        <pc:sldMkLst>
          <pc:docMk/>
          <pc:sldMk cId="828276511" sldId="415"/>
        </pc:sldMkLst>
      </pc:sldChg>
      <pc:sldChg chg="addSp delSp modSp add mod">
        <pc:chgData name="Viggo Andersen" userId="392a4faf-7aca-4229-a8b8-9a2a18644068" providerId="ADAL" clId="{53C07109-2CE4-41CF-8317-E1EC0C98BAFA}" dt="2022-03-22T01:38:37.941" v="175" actId="113"/>
        <pc:sldMkLst>
          <pc:docMk/>
          <pc:sldMk cId="3406938466" sldId="415"/>
        </pc:sldMkLst>
        <pc:spChg chg="mod">
          <ac:chgData name="Viggo Andersen" userId="392a4faf-7aca-4229-a8b8-9a2a18644068" providerId="ADAL" clId="{53C07109-2CE4-41CF-8317-E1EC0C98BAFA}" dt="2022-03-22T01:38:37.941" v="175" actId="113"/>
          <ac:spMkLst>
            <pc:docMk/>
            <pc:sldMk cId="3406938466" sldId="415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37:21.197" v="168" actId="20577"/>
          <ac:spMkLst>
            <pc:docMk/>
            <pc:sldMk cId="3406938466" sldId="415"/>
            <ac:spMk id="10" creationId="{1DB251F7-EBE7-46AC-A920-FFE2C5AF68EA}"/>
          </ac:spMkLst>
        </pc:spChg>
        <pc:spChg chg="mod">
          <ac:chgData name="Viggo Andersen" userId="392a4faf-7aca-4229-a8b8-9a2a18644068" providerId="ADAL" clId="{53C07109-2CE4-41CF-8317-E1EC0C98BAFA}" dt="2022-03-22T01:35:46.207" v="30" actId="14100"/>
          <ac:spMkLst>
            <pc:docMk/>
            <pc:sldMk cId="3406938466" sldId="415"/>
            <ac:spMk id="16" creationId="{07022647-F21F-413B-BA33-D0F921FD27D9}"/>
          </ac:spMkLst>
        </pc:spChg>
        <pc:picChg chg="del">
          <ac:chgData name="Viggo Andersen" userId="392a4faf-7aca-4229-a8b8-9a2a18644068" providerId="ADAL" clId="{53C07109-2CE4-41CF-8317-E1EC0C98BAFA}" dt="2022-03-22T01:35:14.425" v="5" actId="478"/>
          <ac:picMkLst>
            <pc:docMk/>
            <pc:sldMk cId="3406938466" sldId="415"/>
            <ac:picMk id="3" creationId="{BD5046FC-34BA-4DC3-920E-729214CABDD2}"/>
          </ac:picMkLst>
        </pc:picChg>
        <pc:picChg chg="add mod">
          <ac:chgData name="Viggo Andersen" userId="392a4faf-7aca-4229-a8b8-9a2a18644068" providerId="ADAL" clId="{53C07109-2CE4-41CF-8317-E1EC0C98BAFA}" dt="2022-03-22T01:36:27.168" v="33" actId="14100"/>
          <ac:picMkLst>
            <pc:docMk/>
            <pc:sldMk cId="3406938466" sldId="415"/>
            <ac:picMk id="8" creationId="{F660BB57-68A3-42D6-B109-AC6D02AA8B40}"/>
          </ac:picMkLst>
        </pc:picChg>
      </pc:sldChg>
      <pc:sldChg chg="addSp delSp modSp add mod">
        <pc:chgData name="Viggo Andersen" userId="392a4faf-7aca-4229-a8b8-9a2a18644068" providerId="ADAL" clId="{53C07109-2CE4-41CF-8317-E1EC0C98BAFA}" dt="2022-03-22T01:38:26.408" v="174" actId="113"/>
        <pc:sldMkLst>
          <pc:docMk/>
          <pc:sldMk cId="2867098748" sldId="416"/>
        </pc:sldMkLst>
        <pc:spChg chg="mod">
          <ac:chgData name="Viggo Andersen" userId="392a4faf-7aca-4229-a8b8-9a2a18644068" providerId="ADAL" clId="{53C07109-2CE4-41CF-8317-E1EC0C98BAFA}" dt="2022-03-22T01:38:26.408" v="174" actId="113"/>
          <ac:spMkLst>
            <pc:docMk/>
            <pc:sldMk cId="2867098748" sldId="416"/>
            <ac:spMk id="7" creationId="{4B18D636-CC10-4B1E-AA38-419DCCF2D9C9}"/>
          </ac:spMkLst>
        </pc:spChg>
        <pc:picChg chg="add mod">
          <ac:chgData name="Viggo Andersen" userId="392a4faf-7aca-4229-a8b8-9a2a18644068" providerId="ADAL" clId="{53C07109-2CE4-41CF-8317-E1EC0C98BAFA}" dt="2022-03-22T01:38:13.565" v="173" actId="14100"/>
          <ac:picMkLst>
            <pc:docMk/>
            <pc:sldMk cId="2867098748" sldId="416"/>
            <ac:picMk id="3" creationId="{2F1A458F-4583-439A-AD24-30AD0745D240}"/>
          </ac:picMkLst>
        </pc:picChg>
        <pc:picChg chg="del">
          <ac:chgData name="Viggo Andersen" userId="392a4faf-7aca-4229-a8b8-9a2a18644068" providerId="ADAL" clId="{53C07109-2CE4-41CF-8317-E1EC0C98BAFA}" dt="2022-03-22T01:37:36.022" v="170" actId="478"/>
          <ac:picMkLst>
            <pc:docMk/>
            <pc:sldMk cId="2867098748" sldId="416"/>
            <ac:picMk id="8" creationId="{F660BB57-68A3-42D6-B109-AC6D02AA8B40}"/>
          </ac:picMkLst>
        </pc:picChg>
      </pc:sldChg>
      <pc:sldChg chg="add">
        <pc:chgData name="Viggo Andersen" userId="392a4faf-7aca-4229-a8b8-9a2a18644068" providerId="ADAL" clId="{53C07109-2CE4-41CF-8317-E1EC0C98BAFA}" dt="2022-03-22T01:43:36.598" v="176" actId="2890"/>
        <pc:sldMkLst>
          <pc:docMk/>
          <pc:sldMk cId="3869617087" sldId="417"/>
        </pc:sldMkLst>
      </pc:sldChg>
      <pc:sldChg chg="addSp modSp add mod modAnim">
        <pc:chgData name="Viggo Andersen" userId="392a4faf-7aca-4229-a8b8-9a2a18644068" providerId="ADAL" clId="{53C07109-2CE4-41CF-8317-E1EC0C98BAFA}" dt="2022-03-22T01:47:10.465" v="293" actId="1076"/>
        <pc:sldMkLst>
          <pc:docMk/>
          <pc:sldMk cId="1094342554" sldId="418"/>
        </pc:sldMkLst>
        <pc:spChg chg="mod">
          <ac:chgData name="Viggo Andersen" userId="392a4faf-7aca-4229-a8b8-9a2a18644068" providerId="ADAL" clId="{53C07109-2CE4-41CF-8317-E1EC0C98BAFA}" dt="2022-03-22T01:46:22.301" v="265" actId="20577"/>
          <ac:spMkLst>
            <pc:docMk/>
            <pc:sldMk cId="1094342554" sldId="418"/>
            <ac:spMk id="10" creationId="{1DB251F7-EBE7-46AC-A920-FFE2C5AF68EA}"/>
          </ac:spMkLst>
        </pc:spChg>
        <pc:spChg chg="add mod">
          <ac:chgData name="Viggo Andersen" userId="392a4faf-7aca-4229-a8b8-9a2a18644068" providerId="ADAL" clId="{53C07109-2CE4-41CF-8317-E1EC0C98BAFA}" dt="2022-03-22T01:47:10.465" v="293" actId="1076"/>
          <ac:spMkLst>
            <pc:docMk/>
            <pc:sldMk cId="1094342554" sldId="418"/>
            <ac:spMk id="17" creationId="{F5660E55-AAE5-4719-BF44-A58950958BEB}"/>
          </ac:spMkLst>
        </pc:spChg>
        <pc:picChg chg="add mod">
          <ac:chgData name="Viggo Andersen" userId="392a4faf-7aca-4229-a8b8-9a2a18644068" providerId="ADAL" clId="{53C07109-2CE4-41CF-8317-E1EC0C98BAFA}" dt="2022-03-22T01:46:10.188" v="240" actId="14100"/>
          <ac:picMkLst>
            <pc:docMk/>
            <pc:sldMk cId="1094342554" sldId="418"/>
            <ac:picMk id="8" creationId="{BB7BC84C-B98C-4EB3-BDA0-B7573F51EBB8}"/>
          </ac:picMkLst>
        </pc:picChg>
      </pc:sldChg>
      <pc:sldChg chg="del">
        <pc:chgData name="Viggo Andersen" userId="392a4faf-7aca-4229-a8b8-9a2a18644068" providerId="ADAL" clId="{53C07109-2CE4-41CF-8317-E1EC0C98BAFA}" dt="2022-03-09T08:51:15.333" v="3" actId="47"/>
        <pc:sldMkLst>
          <pc:docMk/>
          <pc:sldMk cId="334670807" sldId="502"/>
        </pc:sldMkLst>
      </pc:sldChg>
      <pc:sldChg chg="del">
        <pc:chgData name="Viggo Andersen" userId="392a4faf-7aca-4229-a8b8-9a2a18644068" providerId="ADAL" clId="{53C07109-2CE4-41CF-8317-E1EC0C98BAFA}" dt="2022-03-09T08:51:12.394" v="0" actId="47"/>
        <pc:sldMkLst>
          <pc:docMk/>
          <pc:sldMk cId="1666819165" sldId="504"/>
        </pc:sldMkLst>
      </pc:sldChg>
      <pc:sldMasterChg chg="del delSldLayout">
        <pc:chgData name="Viggo Andersen" userId="392a4faf-7aca-4229-a8b8-9a2a18644068" providerId="ADAL" clId="{53C07109-2CE4-41CF-8317-E1EC0C98BAFA}" dt="2022-03-09T08:51:15.333" v="3" actId="47"/>
        <pc:sldMasterMkLst>
          <pc:docMk/>
          <pc:sldMasterMk cId="1702907448" sldId="2147483735"/>
        </pc:sldMasterMkLst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862702805" sldId="214748373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5030124" sldId="214748373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809154321" sldId="214748373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559653455" sldId="214748373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336037330" sldId="214748374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548108747" sldId="214748374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931712454" sldId="214748374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098021544" sldId="214748374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734252595" sldId="214748374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05157580" sldId="214748374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762565805" sldId="214748374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838875877" sldId="214748374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064049522" sldId="214748374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537851503" sldId="214748374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4151833459" sldId="214748375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424061276" sldId="214748375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913799749" sldId="214748375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7561079" sldId="214748375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658183210" sldId="214748375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875732077" sldId="214748375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159611562" sldId="2147483756"/>
          </pc:sldLayoutMkLst>
        </pc:sldLayoutChg>
        <pc:sldLayoutChg chg="del">
          <pc:chgData name="Viggo Andersen" userId="392a4faf-7aca-4229-a8b8-9a2a18644068" providerId="ADAL" clId="{53C07109-2CE4-41CF-8317-E1EC0C98BAFA}" dt="2022-03-09T08:51:14.324" v="2" actId="47"/>
          <pc:sldLayoutMkLst>
            <pc:docMk/>
            <pc:sldMasterMk cId="1702907448" sldId="2147483735"/>
            <pc:sldLayoutMk cId="447639691" sldId="214748375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2319593" sldId="21474837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D3DFD-8664-4450-9D77-C339C54DC70A}" type="datetime1">
              <a:rPr lang="nb-NO" smtClean="0"/>
              <a:t>21.03.2022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620CB3-934A-4028-BA6F-92E14AD29434}" type="datetime1">
              <a:rPr lang="nb-NO" smtClean="0"/>
              <a:t>21.03.2022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8E86554-A977-49BB-B1A0-C2D868100B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E3734E3-C756-4B6C-A1BF-2CF8280AC6B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2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96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52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24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5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07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24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94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63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02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862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8587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8982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165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608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22.03.2022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743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31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0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5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3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2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21.03.2022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7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 sz="4800"/>
              <a:t>3DFloat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nhold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7" name="Plassholder for innhold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2" name="Plassholder for tekst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23" name="Plassholder for innhold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18" name="Plassholder for tekst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</a:t>
            </a:r>
          </a:p>
        </p:txBody>
      </p:sp>
      <p:sp>
        <p:nvSpPr>
          <p:cNvPr id="21" name="Plassholder for innhold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6D4B9FB-288C-4452-ACA6-3567938D0107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ammend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89A6A63-D915-4D91-9551-92779AB50837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1" name="Undertit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lassholder for bild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2" name="Plassholder for bild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ihåndsform: Figur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6" name="Frihåndsform: Figur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D7A5A59-43C8-4A7A-93B5-90FBA7998D7C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D4548BA-F123-4243-8DF4-4A68660FCC68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6179030-2FEC-4F82-BB3E-544D28CE3B3E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4E05B1E9-4A2E-4690-85FC-8EC30C845BC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EADD986-6662-41A5-BE7F-4BEAC8DDEC7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nb-NO"/>
              <a:t>Klikk for å legge til tittel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nb-NO" sz="1600"/>
              <a:t>Klikk for å legge til tekst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2" name="Plassholder for bild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5" name="Plassholder for bild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888A57B-F7C3-407B-811E-D77BB0B15A1D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0" name="Plassholder for bild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2C7AC3A3-D6A0-4977-985A-C4C7420CB270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innhold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44B8-94FC-4129-867C-2930620B195E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 tabell 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491FF45-BE57-4A09-9F32-B8B6EF7EC2A3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ihånds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0" name="Frihånds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Frihånds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Plassholder for innhold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B1A6FA7-C3D4-4030-B3A5-698E6D6670D6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40" name="Tit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nb-NO"/>
              <a:t>Team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ihåndsform: Figur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3" name="Frihåndsform: Figur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6" name="Plassholder for bild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7" name="Plassholder for bild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8" name="Plassholder for bild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9" name="Plassholder for bild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63" name="Plassholder for tekst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1" name="Plassholder for tekst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5" name="Plassholder for tekst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4" name="Plassholder for tekst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7" name="Plassholder for tekst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6" name="Plassholder for tekst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9" name="Plassholder for tekst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8" name="Plassholder for tekst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1A9B35B-8F28-4841-8D0F-843E67261461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nhold 2 kolonner (sammenligningslys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C579876-CAF1-4ADD-98EE-4B50AC0E4052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nb-NO"/>
              <a:t>Klikk for å redigere tittelstil i malen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CD84343E-1ED9-41D7-92C9-DF3D4CC7571D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nb-NO"/>
              <a:t>Python og BitBot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Sona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v2-doc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uio.no/studier/emner/matnat/ifi/INF-GEO4310/h13/undervisningsmateriell/sonar_introduction_2013.pdf" TargetMode="External"/><Relationship Id="rId5" Type="http://schemas.openxmlformats.org/officeDocument/2006/relationships/hyperlink" Target="https://en.wikipedia.org/wiki/Sonar" TargetMode="External"/><Relationship Id="rId4" Type="http://schemas.openxmlformats.org/officeDocument/2006/relationships/hyperlink" Target="https://oceanservice.noaa.gov/facts/sona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with.mu/en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33t.uk/bitbot/?page_id=76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trummar/RE_VG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-micropython.readthedocs.io/en/v2-docs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4tronix.co.uk/blo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ultiwingspan.co.uk/micro.php?page=bitbot" TargetMode="External"/><Relationship Id="rId5" Type="http://schemas.openxmlformats.org/officeDocument/2006/relationships/hyperlink" Target="http://docs.micropython.org/en/latest/index.html" TargetMode="External"/><Relationship Id="rId4" Type="http://schemas.openxmlformats.org/officeDocument/2006/relationships/hyperlink" Target="https://codewith.mu/en/download" TargetMode="External"/><Relationship Id="rId9" Type="http://schemas.openxmlformats.org/officeDocument/2006/relationships/hyperlink" Target="https://github.com/trummar/RE_V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786887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nb-NO" sz="3600" dirty="0"/>
              <a:t>Python, </a:t>
            </a:r>
            <a:r>
              <a:rPr lang="nb-NO" sz="3600" dirty="0" err="1"/>
              <a:t>BitBotXL</a:t>
            </a:r>
            <a:endParaRPr lang="nb-NO" dirty="0"/>
          </a:p>
        </p:txBody>
      </p:sp>
      <p:pic>
        <p:nvPicPr>
          <p:cNvPr id="14" name="Plassholder for bilde 13" descr="Datapunkter digital bakgrunn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Viggo T. Andersen – </a:t>
            </a:r>
            <a:r>
              <a:rPr lang="nb-NO" dirty="0" err="1"/>
              <a:t>pythonista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10</a:t>
            </a:fld>
            <a:endParaRPr lang="nb-NO"/>
          </a:p>
        </p:txBody>
      </p:sp>
      <p:pic>
        <p:nvPicPr>
          <p:cNvPr id="7" name="Bilde 6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37FC3BD1-4508-466E-9838-3204945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89" y="0"/>
            <a:ext cx="8690811" cy="6514927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218786" y="4263189"/>
            <a:ext cx="1816769" cy="1191127"/>
          </a:xfrm>
          <a:prstGeom prst="wedgeRoundRectCallout">
            <a:avLst>
              <a:gd name="adj1" fmla="val 174311"/>
              <a:gd name="adj2" fmla="val -600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Nyttig info</a:t>
            </a:r>
          </a:p>
        </p:txBody>
      </p:sp>
    </p:spTree>
    <p:extLst>
      <p:ext uri="{BB962C8B-B14F-4D97-AF65-F5344CB8AC3E}">
        <p14:creationId xmlns:p14="http://schemas.microsoft.com/office/powerpoint/2010/main" val="1176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11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D819096-34E1-4FCB-BC8F-95FD16C7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35" y="0"/>
            <a:ext cx="9148465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74670" y="3736741"/>
            <a:ext cx="1816769" cy="1191127"/>
          </a:xfrm>
          <a:prstGeom prst="wedgeRoundRectCallout">
            <a:avLst>
              <a:gd name="adj1" fmla="val 191751"/>
              <a:gd name="adj2" fmla="val -48948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EFFD5B34-1609-4302-955F-1DEB32945433}"/>
              </a:ext>
            </a:extLst>
          </p:cNvPr>
          <p:cNvSpPr/>
          <p:nvPr/>
        </p:nvSpPr>
        <p:spPr>
          <a:xfrm>
            <a:off x="5031689" y="5666873"/>
            <a:ext cx="1816769" cy="1191127"/>
          </a:xfrm>
          <a:prstGeom prst="wedgeRoundRectCallout">
            <a:avLst>
              <a:gd name="adj1" fmla="val 265481"/>
              <a:gd name="adj2" fmla="val -399116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</p:spTree>
    <p:extLst>
      <p:ext uri="{BB962C8B-B14F-4D97-AF65-F5344CB8AC3E}">
        <p14:creationId xmlns:p14="http://schemas.microsoft.com/office/powerpoint/2010/main" val="32308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BA6D830-D5B7-49AC-A67B-DFB37FFD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10" y="0"/>
            <a:ext cx="5140990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921711" y="3295584"/>
            <a:ext cx="1816769" cy="1191127"/>
          </a:xfrm>
          <a:prstGeom prst="wedgeRoundRectCallout">
            <a:avLst>
              <a:gd name="adj1" fmla="val 244510"/>
              <a:gd name="adj2" fmla="val -140530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Ultralydsensor/ Sonar / «ekkolodd»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9F45675-6024-446A-A816-510671234C93}"/>
              </a:ext>
            </a:extLst>
          </p:cNvPr>
          <p:cNvSpPr/>
          <p:nvPr/>
        </p:nvSpPr>
        <p:spPr>
          <a:xfrm>
            <a:off x="1776997" y="4808850"/>
            <a:ext cx="3645235" cy="1191127"/>
          </a:xfrm>
          <a:prstGeom prst="wedgeRoundRectCallout">
            <a:avLst>
              <a:gd name="adj1" fmla="val 58859"/>
              <a:gd name="adj2" fmla="val -1999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5"/>
              </a:rPr>
              <a:t>https://en.wikipedia.org/wiki/Sonar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7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MicroPython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Hva er </a:t>
            </a:r>
            <a:r>
              <a:rPr lang="nb-NO" dirty="0" err="1"/>
              <a:t>MicroPython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/>
              <a:t>“</a:t>
            </a: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</a:t>
            </a:r>
            <a:r>
              <a:rPr lang="en-US" dirty="0" err="1"/>
              <a:t>optimised</a:t>
            </a:r>
            <a:r>
              <a:rPr lang="en-US" dirty="0"/>
              <a:t> to run on microcontrollers and in constrained environments.” – micropython.org 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Skal være en enkel og forminsket versjon av Python3. Skal kunne brukes på microkontrollere slik som </a:t>
            </a:r>
            <a:r>
              <a:rPr lang="nb-NO" dirty="0" err="1"/>
              <a:t>Micro:Bit</a:t>
            </a:r>
            <a:r>
              <a:rPr lang="nb-NO" dirty="0"/>
              <a:t> og andre. Slike kontrollere har begrenset plass og dermed er det lønnsomt med kode som tar mindre plass.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93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Programmere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43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Koble til </a:t>
            </a:r>
            <a:r>
              <a:rPr lang="nb-NO" dirty="0" err="1"/>
              <a:t>Micro:Bit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Koble til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USB-port </a:t>
            </a:r>
            <a:r>
              <a:rPr lang="en-US" dirty="0" err="1"/>
              <a:t>på</a:t>
            </a:r>
            <a:r>
              <a:rPr lang="en-US" dirty="0"/>
              <a:t> PC</a:t>
            </a:r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BitBotXL</a:t>
            </a:r>
            <a:endParaRPr lang="en-US" dirty="0"/>
          </a:p>
          <a:p>
            <a:pPr rtl="0"/>
            <a:r>
              <a:rPr lang="en-US" dirty="0" err="1"/>
              <a:t>Åpne</a:t>
            </a:r>
            <a:r>
              <a:rPr lang="en-US" dirty="0"/>
              <a:t> MU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M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  <p:pic>
        <p:nvPicPr>
          <p:cNvPr id="3" name="Bilde 2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1EBF1ABE-D1C3-4720-8F00-A5782C47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2" y="2053388"/>
            <a:ext cx="6406148" cy="480461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431A900-6B51-49E2-BEA1-02158095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69" y="4797827"/>
            <a:ext cx="4426284" cy="20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pinner</a:t>
            </a:r>
          </a:p>
          <a:p>
            <a:pPr lvl="1"/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man </a:t>
            </a:r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trykkes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for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skje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Pinner er </a:t>
            </a:r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utganger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slås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av,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leses</a:t>
            </a:r>
            <a:r>
              <a:rPr lang="en-US" dirty="0"/>
              <a:t> av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Verdi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908842" cy="3515555"/>
          </a:xfrm>
        </p:spPr>
        <p:txBody>
          <a:bodyPr rtlCol="0"/>
          <a:lstStyle/>
          <a:p>
            <a:pPr rtl="0"/>
            <a:r>
              <a:rPr lang="en-US" dirty="0" err="1"/>
              <a:t>Trykk</a:t>
            </a:r>
            <a:r>
              <a:rPr lang="en-US" dirty="0"/>
              <a:t> “Flash” for å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Trykk</a:t>
            </a:r>
            <a:r>
              <a:rPr lang="en-US" dirty="0"/>
              <a:t> “Check”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pPr rtl="0"/>
            <a:r>
              <a:rPr lang="en-US" dirty="0" err="1"/>
              <a:t>Når</a:t>
            </a:r>
            <a:r>
              <a:rPr lang="en-US" dirty="0"/>
              <a:t> Micro-bitten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blinket</a:t>
            </a:r>
            <a:r>
              <a:rPr lang="en-US" dirty="0"/>
              <a:t> </a:t>
            </a:r>
            <a:r>
              <a:rPr lang="en-US" dirty="0" err="1"/>
              <a:t>ferdig</a:t>
            </a:r>
            <a:r>
              <a:rPr lang="en-US" dirty="0"/>
              <a:t> er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lastet</a:t>
            </a:r>
            <a:r>
              <a:rPr lang="en-US" dirty="0"/>
              <a:t> </a:t>
            </a:r>
            <a:r>
              <a:rPr lang="en-US" dirty="0" err="1"/>
              <a:t>opp</a:t>
            </a:r>
            <a:endParaRPr lang="en-US" dirty="0"/>
          </a:p>
          <a:p>
            <a:pPr rtl="0"/>
            <a:r>
              <a:rPr lang="en-US" dirty="0" err="1"/>
              <a:t>Slå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BitBot</a:t>
            </a:r>
            <a:r>
              <a:rPr lang="en-US" dirty="0"/>
              <a:t>. 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08DC78-59AE-4DA7-914E-369DED25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0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C8B4C6B-DED1-4EB8-9657-5B1473A5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96" y="1126958"/>
            <a:ext cx="8105904" cy="5731042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535233" cy="3548314"/>
          </a:xfrm>
        </p:spPr>
        <p:txBody>
          <a:bodyPr rtlCol="0"/>
          <a:lstStyle/>
          <a:p>
            <a:r>
              <a:rPr lang="nb-NO" dirty="0"/>
              <a:t>Vi kan legge kommandoene inn i funksjoner som vist her. </a:t>
            </a:r>
          </a:p>
          <a:p>
            <a:r>
              <a:rPr lang="nb-NO" dirty="0"/>
              <a:t>Motorens retning er definert ved å ha slått på høyeste pinne i «paret»</a:t>
            </a:r>
          </a:p>
          <a:p>
            <a:r>
              <a:rPr lang="nb-NO" dirty="0"/>
              <a:t>Bakover er motsatt. </a:t>
            </a:r>
          </a:p>
        </p:txBody>
      </p:sp>
    </p:spTree>
    <p:extLst>
      <p:ext uri="{BB962C8B-B14F-4D97-AF65-F5344CB8AC3E}">
        <p14:creationId xmlns:p14="http://schemas.microsoft.com/office/powerpoint/2010/main" val="159147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nb-NO" dirty="0"/>
              <a:t>Installere MU</a:t>
            </a:r>
          </a:p>
          <a:p>
            <a:pPr rtl="0"/>
            <a:r>
              <a:rPr lang="nb-NO" dirty="0" err="1"/>
              <a:t>MicroPython</a:t>
            </a:r>
            <a:endParaRPr lang="nb-NO" dirty="0"/>
          </a:p>
          <a:p>
            <a:pPr rtl="0"/>
            <a:r>
              <a:rPr lang="nb-NO" dirty="0" err="1"/>
              <a:t>BitBotXL</a:t>
            </a:r>
            <a:endParaRPr lang="nb-NO" dirty="0"/>
          </a:p>
          <a:p>
            <a:pPr rtl="0"/>
            <a:r>
              <a:rPr lang="nb-NO" dirty="0"/>
              <a:t>Eksempler</a:t>
            </a:r>
          </a:p>
          <a:p>
            <a:pPr rtl="0"/>
            <a:r>
              <a:rPr lang="nb-NO" dirty="0"/>
              <a:t>Utvikle </a:t>
            </a:r>
          </a:p>
          <a:p>
            <a:pPr rtl="0"/>
            <a:endParaRPr lang="nb-NO" dirty="0"/>
          </a:p>
        </p:txBody>
      </p:sp>
      <p:pic>
        <p:nvPicPr>
          <p:cNvPr id="8" name="Plassholder for bilde 7" descr="Digitale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lassholder for bilde 9" descr="Datapunkter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lassholder for bilde 11" descr="Databakgrunn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9B48E58-C493-4F6A-8044-427FA7D0F0E2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 dirty="0"/>
              <a:t>Python og </a:t>
            </a:r>
            <a:r>
              <a:rPr lang="nb-NO" dirty="0" err="1"/>
              <a:t>BitBot</a:t>
            </a:r>
            <a:endParaRPr lang="nb-NO" dirty="0"/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616574" cy="3548314"/>
          </a:xfrm>
        </p:spPr>
        <p:txBody>
          <a:bodyPr rtlCol="0"/>
          <a:lstStyle/>
          <a:p>
            <a:r>
              <a:rPr lang="nb-NO" dirty="0"/>
              <a:t>Vi kan legge til en løkke med muligheter for å sjekke om knapp a eller b trykkes. </a:t>
            </a:r>
          </a:p>
          <a:p>
            <a:r>
              <a:rPr lang="nb-NO" dirty="0"/>
              <a:t>Det åpner flere muligheter for å kontrollere </a:t>
            </a:r>
            <a:r>
              <a:rPr lang="nb-NO" dirty="0" err="1"/>
              <a:t>BitBot</a:t>
            </a:r>
            <a:r>
              <a:rPr lang="nb-NO" dirty="0"/>
              <a:t>. </a:t>
            </a:r>
          </a:p>
          <a:p>
            <a:r>
              <a:rPr lang="nb-NO" dirty="0"/>
              <a:t>Husk at «</a:t>
            </a:r>
            <a:r>
              <a:rPr lang="nb-NO" dirty="0" err="1"/>
              <a:t>write</a:t>
            </a:r>
            <a:r>
              <a:rPr lang="nb-NO" dirty="0"/>
              <a:t> digital» kun slår motoren på fullt. For å kontrollere farten må man bruke «</a:t>
            </a:r>
            <a:r>
              <a:rPr lang="nb-NO" dirty="0" err="1"/>
              <a:t>write</a:t>
            </a:r>
            <a:r>
              <a:rPr lang="nb-NO" dirty="0"/>
              <a:t> analog»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2C0EE43-3723-4339-B107-37DDEEE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1624262"/>
            <a:ext cx="5983397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Hva vil </a:t>
            </a:r>
            <a:r>
              <a:rPr lang="nb-NO" dirty="0" err="1"/>
              <a:t>BitBot</a:t>
            </a:r>
            <a:r>
              <a:rPr lang="nb-NO" dirty="0"/>
              <a:t> gjøre etter at du har lastet opp programmet til høyre? </a:t>
            </a:r>
          </a:p>
          <a:p>
            <a:r>
              <a:rPr lang="nb-NO" dirty="0"/>
              <a:t>Hva er grenseverdien for at motoren fungerer? </a:t>
            </a:r>
          </a:p>
          <a:p>
            <a:r>
              <a:rPr lang="nb-NO" dirty="0"/>
              <a:t>Hvordan få </a:t>
            </a:r>
            <a:r>
              <a:rPr lang="nb-NO" dirty="0" err="1"/>
              <a:t>BitBot</a:t>
            </a:r>
            <a:r>
              <a:rPr lang="nb-NO" dirty="0"/>
              <a:t> til å svinge?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77A666F-2D47-47E7-B759-0DCC6BD6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88" y="1058778"/>
            <a:ext cx="6344012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Oppgave!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Lag et program som får </a:t>
            </a:r>
            <a:r>
              <a:rPr lang="nb-NO" dirty="0" err="1"/>
              <a:t>BitBot</a:t>
            </a:r>
            <a:r>
              <a:rPr lang="nb-NO" dirty="0"/>
              <a:t> til å kjøre i et kvadrat.</a:t>
            </a:r>
          </a:p>
          <a:p>
            <a:r>
              <a:rPr lang="nb-NO" dirty="0"/>
              <a:t>Utvid med å gjøre noe nyttig eller for eksempel forbedre koden. </a:t>
            </a:r>
          </a:p>
          <a:p>
            <a:r>
              <a:rPr lang="nb-NO" dirty="0"/>
              <a:t>Lag et pseudokode-rammeverk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EADD207A-5F70-4992-B994-27E48D56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66" y="0"/>
            <a:ext cx="4910634" cy="283083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C1890E04-E5CB-4683-ACD3-DC9BD2FC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87" y="3241906"/>
            <a:ext cx="5346839" cy="18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</a:t>
            </a:r>
            <a:r>
              <a:rPr lang="nb-NO" dirty="0" err="1"/>
              <a:t>buzzer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Man kan lage pipelyd. </a:t>
            </a:r>
          </a:p>
          <a:p>
            <a:r>
              <a:rPr lang="nb-NO" dirty="0"/>
              <a:t>Introduser med forsiktighet…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D80CCC0-2184-4352-82AF-C454D67C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8" y="3063375"/>
            <a:ext cx="6617542" cy="3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Hver og et led kan adresseres</a:t>
            </a:r>
          </a:p>
          <a:p>
            <a:pPr lvl="1"/>
            <a:r>
              <a:rPr lang="nb-NO" dirty="0"/>
              <a:t>Venstre side er fra 0 – 5 </a:t>
            </a:r>
          </a:p>
          <a:p>
            <a:pPr lvl="1"/>
            <a:r>
              <a:rPr lang="nb-NO" dirty="0"/>
              <a:t>Høyre side fra 6 – 11</a:t>
            </a:r>
          </a:p>
          <a:p>
            <a:r>
              <a:rPr lang="nb-NO" dirty="0"/>
              <a:t>Hvordan bruke i forsøk eller utforsking? </a:t>
            </a:r>
          </a:p>
          <a:p>
            <a:pPr lvl="1"/>
            <a:r>
              <a:rPr lang="nb-NO" dirty="0"/>
              <a:t>Visuell tilbakemelding ved for eksempel bruk av ultrasonisk sensor. </a:t>
            </a:r>
          </a:p>
          <a:p>
            <a:pPr lvl="1"/>
            <a:r>
              <a:rPr lang="nb-NO" dirty="0"/>
              <a:t>Visualiser status – for eksempel nærhets alarm (</a:t>
            </a:r>
            <a:r>
              <a:rPr lang="nb-NO" dirty="0" err="1"/>
              <a:t>proximity</a:t>
            </a:r>
            <a:r>
              <a:rPr lang="nb-NO" dirty="0"/>
              <a:t> </a:t>
            </a:r>
            <a:r>
              <a:rPr lang="nb-NO" dirty="0" err="1"/>
              <a:t>warning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0F81FCA2-F96B-486A-9611-2126D91ECBF8}"/>
              </a:ext>
            </a:extLst>
          </p:cNvPr>
          <p:cNvSpPr/>
          <p:nvPr/>
        </p:nvSpPr>
        <p:spPr>
          <a:xfrm>
            <a:off x="8450179" y="0"/>
            <a:ext cx="3741821" cy="2213811"/>
          </a:xfrm>
          <a:prstGeom prst="wedgeRoundRectCallout">
            <a:avLst>
              <a:gd name="adj1" fmla="val -68990"/>
              <a:gd name="adj2" fmla="val 3561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hlinkClick r:id="rId3"/>
              </a:rPr>
              <a:t>https://microbit-micropython.readthedocs.io/en/v2-docs/index.html</a:t>
            </a:r>
            <a:r>
              <a:rPr lang="nb-NO" dirty="0"/>
              <a:t>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9D8AF9DA-845D-4D01-A6CE-28D546D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0" y="3211046"/>
            <a:ext cx="5710989" cy="3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Hvordan forandre på forrige kode? </a:t>
            </a:r>
          </a:p>
          <a:p>
            <a:r>
              <a:rPr lang="nb-NO" dirty="0"/>
              <a:t>Bruke variabler og løkker for å skape en «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lights</a:t>
            </a:r>
            <a:r>
              <a:rPr lang="nb-NO" dirty="0"/>
              <a:t>» effekt?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952B270E-5E86-4346-B47A-BC6CBB1B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12" y="0"/>
            <a:ext cx="3803188" cy="242737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5BEE494-1C0C-4E17-B5C2-4B9A7AB1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82" y="0"/>
            <a:ext cx="585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Ultrasonisk sensor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Sonar – Sound </a:t>
            </a:r>
            <a:r>
              <a:rPr lang="nb-NO" dirty="0" err="1"/>
              <a:t>navigation</a:t>
            </a:r>
            <a:r>
              <a:rPr lang="nb-NO" dirty="0"/>
              <a:t> and range ;) </a:t>
            </a:r>
          </a:p>
          <a:p>
            <a:r>
              <a:rPr lang="nb-NO" dirty="0"/>
              <a:t>Finne avstanden til noe</a:t>
            </a:r>
          </a:p>
          <a:p>
            <a:r>
              <a:rPr lang="nb-NO" dirty="0"/>
              <a:t>Hva kan vi gjøre med det? </a:t>
            </a:r>
          </a:p>
          <a:p>
            <a:r>
              <a:rPr lang="nb-NO" dirty="0"/>
              <a:t>Inne i </a:t>
            </a:r>
            <a:r>
              <a:rPr lang="nb-NO" dirty="0" err="1"/>
              <a:t>while</a:t>
            </a:r>
            <a:r>
              <a:rPr lang="nb-NO" dirty="0"/>
              <a:t>-løkka kan vi utføre og gjøre flere eksperimenter.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D5046FC-34BA-4DC3-920E-729214CA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88" y="1101464"/>
            <a:ext cx="7624011" cy="5756536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189620" cy="74971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>
                <a:hlinkClick r:id="rId4"/>
              </a:rPr>
              <a:t>https://oceanservice.noaa.gov/facts/sonar.html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5"/>
              </a:rPr>
              <a:t>https://en.wikipedia.org/wiki/Sonar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6"/>
              </a:rPr>
              <a:t>https://www.uio.no/studier/emner/matnat/ifi/INF-GEO4310/h13/undervisningsmateriell/sonar_introduction_2013.pdf</a:t>
            </a:r>
            <a:r>
              <a:rPr lang="nb-N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7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</a:t>
            </a:r>
            <a:r>
              <a:rPr lang="nb-NO" b="1" dirty="0"/>
              <a:t>send</a:t>
            </a:r>
            <a:r>
              <a:rPr lang="nb-NO" dirty="0"/>
              <a:t>/</a:t>
            </a:r>
            <a:r>
              <a:rPr lang="nb-NO" dirty="0" err="1"/>
              <a:t>receive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660BB57-68A3-42D6-B109-AC6D02AA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92" y="1189528"/>
            <a:ext cx="7257408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send/</a:t>
            </a:r>
            <a:r>
              <a:rPr lang="nb-NO" b="1" dirty="0" err="1"/>
              <a:t>receive</a:t>
            </a:r>
            <a:endParaRPr lang="nb-NO" b="1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F1A458F-4583-439A-AD24-30AD074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14" y="1156793"/>
            <a:ext cx="6473627" cy="57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En begynnelse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mandag 21.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Installere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dirty="0"/>
              <a:t>Finnes også i «Store»? </a:t>
            </a:r>
          </a:p>
          <a:p>
            <a:pPr marL="0" indent="0" rtl="0">
              <a:lnSpc>
                <a:spcPct val="100000"/>
              </a:lnSpc>
              <a:buNone/>
            </a:pP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Siste delen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B7BC84C-B98C-4EB3-BDA0-B7573F51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09" y="383440"/>
            <a:ext cx="7300175" cy="6474560"/>
          </a:xfrm>
          <a:prstGeom prst="rect">
            <a:avLst/>
          </a:prstGeom>
        </p:spPr>
      </p:pic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</p:spTree>
    <p:extLst>
      <p:ext uri="{BB962C8B-B14F-4D97-AF65-F5344CB8AC3E}">
        <p14:creationId xmlns:p14="http://schemas.microsoft.com/office/powerpoint/2010/main" val="10943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/>
              <a:t>Innhold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nb-NO" dirty="0"/>
              <a:t>Radio </a:t>
            </a:r>
          </a:p>
          <a:p>
            <a:pPr lvl="1"/>
            <a:r>
              <a:rPr lang="nb-NO" dirty="0"/>
              <a:t>Kontrollere en annen </a:t>
            </a:r>
            <a:r>
              <a:rPr lang="nb-NO" dirty="0" err="1"/>
              <a:t>bitbot</a:t>
            </a:r>
            <a:r>
              <a:rPr lang="nb-NO" dirty="0"/>
              <a:t> fra en </a:t>
            </a:r>
            <a:r>
              <a:rPr lang="nb-NO" dirty="0" err="1"/>
              <a:t>remote</a:t>
            </a:r>
            <a:r>
              <a:rPr lang="nb-NO" dirty="0"/>
              <a:t> </a:t>
            </a:r>
            <a:r>
              <a:rPr lang="nb-NO" dirty="0" err="1"/>
              <a:t>Micro:Bit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https://www.l33t.uk/bitbot/?page_id=760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Må forandre pinner for </a:t>
            </a:r>
            <a:r>
              <a:rPr lang="nb-NO" dirty="0" err="1"/>
              <a:t>bitbotXL</a:t>
            </a:r>
            <a:r>
              <a:rPr lang="nb-NO" dirty="0"/>
              <a:t> (se under BB)</a:t>
            </a:r>
          </a:p>
          <a:p>
            <a:r>
              <a:rPr lang="nb-NO" dirty="0"/>
              <a:t>Kollisjons unnvikelses algoritme? </a:t>
            </a:r>
          </a:p>
          <a:p>
            <a:r>
              <a:rPr lang="nb-NO" dirty="0"/>
              <a:t>Radio og </a:t>
            </a:r>
            <a:r>
              <a:rPr lang="nb-NO" dirty="0" err="1"/>
              <a:t>followme</a:t>
            </a:r>
            <a:r>
              <a:rPr lang="nb-NO" dirty="0"/>
              <a:t> funksjonalitet? </a:t>
            </a:r>
          </a:p>
          <a:p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tirsdag 22.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3BAF4069-316A-4BDF-A7F2-1FD781F0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29" y="2041908"/>
            <a:ext cx="6424800" cy="4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1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nb-NO" dirty="0"/>
              <a:t>Tusen takk</a:t>
            </a:r>
          </a:p>
        </p:txBody>
      </p:sp>
      <p:sp>
        <p:nvSpPr>
          <p:cNvPr id="23" name="Undertit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nb-NO" dirty="0"/>
              <a:t>Viggo T. Andersen</a:t>
            </a:r>
          </a:p>
          <a:p>
            <a:pPr rtl="0"/>
            <a:r>
              <a:rPr lang="nb-NO" dirty="0"/>
              <a:t>trummar@gmail.com</a:t>
            </a:r>
          </a:p>
          <a:p>
            <a:pPr rtl="0"/>
            <a:r>
              <a:rPr lang="nb-NO" dirty="0" err="1"/>
              <a:t>Github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https://github.com/trummar/RE_VGS</a:t>
            </a:r>
            <a:r>
              <a:rPr lang="nb-NO" dirty="0"/>
              <a:t> </a:t>
            </a:r>
          </a:p>
        </p:txBody>
      </p:sp>
      <p:pic>
        <p:nvPicPr>
          <p:cNvPr id="27" name="Plassholder for bilde 26" descr="Datapunkter digital bakgrunn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lassholder for bilde 32" descr="Datapunkter digital bakgrunn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C0942EB0-030A-4CC1-B3F8-0C5A88C6BCD2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E938DB78-6366-4EEB-A9AD-A44C40E43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nb-NO" dirty="0"/>
              <a:t>Klikk på linken for å laste ned MU. </a:t>
            </a:r>
          </a:p>
          <a:p>
            <a:r>
              <a:rPr lang="nb-NO" dirty="0"/>
              <a:t>Evt. Installere fra Microsoft Store</a:t>
            </a:r>
          </a:p>
          <a:p>
            <a:r>
              <a:rPr lang="nb-NO" dirty="0"/>
              <a:t>Installere og se til at programmet fungerer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401F2B78-3803-41A8-8539-4F380F7A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50" y="2097175"/>
            <a:ext cx="3695976" cy="3995650"/>
          </a:xfrm>
          <a:prstGeom prst="rect">
            <a:avLst/>
          </a:prstGeom>
          <a:noFill/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mandag 21.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mandag 21.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39C7520-FB90-4FC2-8736-4FBB2BA6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711"/>
            <a:ext cx="12192000" cy="3782030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44E18C1-A8AC-4630-92A4-B16EE4167107}"/>
              </a:ext>
            </a:extLst>
          </p:cNvPr>
          <p:cNvSpPr/>
          <p:nvPr/>
        </p:nvSpPr>
        <p:spPr>
          <a:xfrm>
            <a:off x="1353671" y="1524000"/>
            <a:ext cx="1469740" cy="741947"/>
          </a:xfrm>
          <a:prstGeom prst="wedgeRoundRectCallout">
            <a:avLst>
              <a:gd name="adj1" fmla="val -110881"/>
              <a:gd name="adj2" fmla="val 22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Klikk mode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4579421-E2C1-4881-B63C-15B96F54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70" y="0"/>
            <a:ext cx="7668930" cy="6858000"/>
          </a:xfrm>
          <a:prstGeom prst="rect">
            <a:avLst/>
          </a:prstGeom>
        </p:spPr>
      </p:pic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5631D06-BA17-430E-92A2-7A33AE667A08}"/>
              </a:ext>
            </a:extLst>
          </p:cNvPr>
          <p:cNvSpPr/>
          <p:nvPr/>
        </p:nvSpPr>
        <p:spPr>
          <a:xfrm>
            <a:off x="1353671" y="1528349"/>
            <a:ext cx="1469740" cy="741947"/>
          </a:xfrm>
          <a:prstGeom prst="wedgeRoundRectCallout">
            <a:avLst>
              <a:gd name="adj1" fmla="val 236214"/>
              <a:gd name="adj2" fmla="val 123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Velg BBC </a:t>
            </a:r>
            <a:r>
              <a:rPr lang="nb-NO" dirty="0" err="1">
                <a:solidFill>
                  <a:schemeClr val="bg1"/>
                </a:solidFill>
              </a:rPr>
              <a:t>micro:bit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EC2294D-69C1-4B89-AB46-A4845368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25" y="0"/>
            <a:ext cx="7627223" cy="6858000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7943608F-56D1-4C9B-9553-6605D8E3A330}"/>
              </a:ext>
            </a:extLst>
          </p:cNvPr>
          <p:cNvSpPr/>
          <p:nvPr/>
        </p:nvSpPr>
        <p:spPr>
          <a:xfrm>
            <a:off x="1353671" y="1519651"/>
            <a:ext cx="1469740" cy="1404023"/>
          </a:xfrm>
          <a:prstGeom prst="wedgeRoundRectCallout">
            <a:avLst>
              <a:gd name="adj1" fmla="val 233486"/>
              <a:gd name="adj2" fmla="val 1247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Velg Python 3 for vanlig Python, om du vil kode vanlig.</a:t>
            </a:r>
          </a:p>
        </p:txBody>
      </p:sp>
    </p:spTree>
    <p:extLst>
      <p:ext uri="{BB962C8B-B14F-4D97-AF65-F5344CB8AC3E}">
        <p14:creationId xmlns:p14="http://schemas.microsoft.com/office/powerpoint/2010/main" val="32723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Resurser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  <a:endParaRPr lang="nb-NO" dirty="0"/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5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6"/>
              </a:rPr>
              <a:t>http://multiwingspan.co.uk/micro.php?page=bitbot</a:t>
            </a:r>
            <a:r>
              <a:rPr lang="nb-NO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7"/>
              </a:rPr>
              <a:t>https://4tronix.co.uk/blog/</a:t>
            </a:r>
            <a:r>
              <a:rPr lang="nb-NO" kern="1200" dirty="0">
                <a:latin typeface="+mn-lt"/>
                <a:ea typeface="+mn-ea"/>
                <a:cs typeface="+mn-cs"/>
              </a:rPr>
              <a:t> 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8"/>
              </a:rPr>
              <a:t>https://microbit-micropython.readthedocs.io/en/v2-docs/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6</a:t>
            </a:fld>
            <a:endParaRPr lang="nb-NO"/>
          </a:p>
        </p:txBody>
      </p:sp>
      <p:sp>
        <p:nvSpPr>
          <p:cNvPr id="19" name="Snakkeboble: rektangel med avrundede hjørner 18">
            <a:extLst>
              <a:ext uri="{FF2B5EF4-FFF2-40B4-BE49-F238E27FC236}">
                <a16:creationId xmlns:a16="http://schemas.microsoft.com/office/drawing/2014/main" id="{735EF644-7BFC-45CB-ABB3-5751024E5B1C}"/>
              </a:ext>
            </a:extLst>
          </p:cNvPr>
          <p:cNvSpPr/>
          <p:nvPr/>
        </p:nvSpPr>
        <p:spPr>
          <a:xfrm>
            <a:off x="7255043" y="387017"/>
            <a:ext cx="3908258" cy="1191127"/>
          </a:xfrm>
          <a:prstGeom prst="wedgeRoundRectCallout">
            <a:avLst>
              <a:gd name="adj1" fmla="val -34961"/>
              <a:gd name="adj2" fmla="val 8303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9"/>
              </a:rPr>
              <a:t>https://github.com/trummar/RE_VGS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7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og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BitBot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 err="1">
                <a:latin typeface="+mn-lt"/>
                <a:ea typeface="+mn-ea"/>
                <a:cs typeface="+mn-cs"/>
              </a:rPr>
              <a:t>BitBot</a:t>
            </a:r>
            <a:r>
              <a:rPr lang="nb-NO" kern="1200" dirty="0">
                <a:latin typeface="+mn-lt"/>
                <a:ea typeface="+mn-ea"/>
                <a:cs typeface="+mn-cs"/>
              </a:rPr>
              <a:t> trenger </a:t>
            </a:r>
            <a:r>
              <a:rPr lang="nb-NO" kern="1200" dirty="0" err="1">
                <a:latin typeface="+mn-lt"/>
                <a:ea typeface="+mn-ea"/>
                <a:cs typeface="+mn-cs"/>
              </a:rPr>
              <a:t>Micro:Bit</a:t>
            </a:r>
            <a:r>
              <a:rPr lang="nb-NO" kern="1200" dirty="0">
                <a:latin typeface="+mn-lt"/>
                <a:ea typeface="+mn-ea"/>
                <a:cs typeface="+mn-cs"/>
              </a:rPr>
              <a:t> for å fungere.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7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2" y="1961147"/>
            <a:ext cx="6529137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8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80" y="-6015"/>
            <a:ext cx="9152020" cy="6864015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876926" y="2327725"/>
            <a:ext cx="1816769" cy="1191127"/>
          </a:xfrm>
          <a:prstGeom prst="wedgeRoundRectCallout">
            <a:avLst>
              <a:gd name="adj1" fmla="val 154443"/>
              <a:gd name="adj2" fmla="val 8909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On/</a:t>
            </a:r>
            <a:r>
              <a:rPr lang="nb-NO" dirty="0" err="1"/>
              <a:t>Off</a:t>
            </a:r>
            <a:r>
              <a:rPr lang="nb-NO" dirty="0"/>
              <a:t>-knapp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4A76ADE9-3ED9-4924-8B69-1376B451635D}"/>
              </a:ext>
            </a:extLst>
          </p:cNvPr>
          <p:cNvSpPr/>
          <p:nvPr/>
        </p:nvSpPr>
        <p:spPr>
          <a:xfrm>
            <a:off x="1865313" y="1136598"/>
            <a:ext cx="1816769" cy="1191127"/>
          </a:xfrm>
          <a:prstGeom prst="wedgeRoundRectCallout">
            <a:avLst>
              <a:gd name="adj1" fmla="val 245392"/>
              <a:gd name="adj2" fmla="val 18977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Trenger 3 AA-batterier.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546BAC5C-8952-4108-A051-9E65FF43ACD6}"/>
              </a:ext>
            </a:extLst>
          </p:cNvPr>
          <p:cNvSpPr/>
          <p:nvPr/>
        </p:nvSpPr>
        <p:spPr>
          <a:xfrm>
            <a:off x="3545305" y="0"/>
            <a:ext cx="1816769" cy="1191127"/>
          </a:xfrm>
          <a:prstGeom prst="wedgeRoundRectCallout">
            <a:avLst>
              <a:gd name="adj1" fmla="val 200580"/>
              <a:gd name="adj2" fmla="val 150715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USB til USB-</a:t>
            </a:r>
            <a:r>
              <a:rPr lang="nb-NO" dirty="0" err="1"/>
              <a:t>micro</a:t>
            </a:r>
            <a:endParaRPr lang="nb-NO" dirty="0"/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FE207EEA-0B61-47ED-877D-7AE7E1D9E321}"/>
              </a:ext>
            </a:extLst>
          </p:cNvPr>
          <p:cNvSpPr/>
          <p:nvPr/>
        </p:nvSpPr>
        <p:spPr>
          <a:xfrm>
            <a:off x="6034422" y="0"/>
            <a:ext cx="1816769" cy="1191127"/>
          </a:xfrm>
          <a:prstGeom prst="wedgeRoundRectCallout">
            <a:avLst>
              <a:gd name="adj1" fmla="val 6982"/>
              <a:gd name="adj2" fmla="val 15004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Hjul – (eneste monteringen som trengs)</a:t>
            </a:r>
          </a:p>
        </p:txBody>
      </p:sp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D978C9E-2796-49A8-9B7C-F049039A711B}"/>
              </a:ext>
            </a:extLst>
          </p:cNvPr>
          <p:cNvSpPr/>
          <p:nvPr/>
        </p:nvSpPr>
        <p:spPr>
          <a:xfrm>
            <a:off x="7851191" y="-6015"/>
            <a:ext cx="1816769" cy="1191127"/>
          </a:xfrm>
          <a:prstGeom prst="wedgeRoundRectCallout">
            <a:avLst>
              <a:gd name="adj1" fmla="val -1186"/>
              <a:gd name="adj2" fmla="val 26317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LED i mange farger</a:t>
            </a:r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6B3504A1-0483-4E11-BE99-E8E110E3BD6B}"/>
              </a:ext>
            </a:extLst>
          </p:cNvPr>
          <p:cNvSpPr/>
          <p:nvPr/>
        </p:nvSpPr>
        <p:spPr>
          <a:xfrm>
            <a:off x="1865312" y="3518852"/>
            <a:ext cx="1816769" cy="1191127"/>
          </a:xfrm>
          <a:prstGeom prst="wedgeRoundRectCallout">
            <a:avLst>
              <a:gd name="adj1" fmla="val 194620"/>
              <a:gd name="adj2" fmla="val 10088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Buzzer</a:t>
            </a:r>
            <a:r>
              <a:rPr lang="nb-NO" dirty="0"/>
              <a:t> – </a:t>
            </a:r>
            <a:r>
              <a:rPr lang="nb-NO" dirty="0" err="1"/>
              <a:t>beep</a:t>
            </a:r>
            <a:r>
              <a:rPr lang="nb-NO" dirty="0"/>
              <a:t> </a:t>
            </a:r>
            <a:r>
              <a:rPr lang="nb-NO" dirty="0" err="1"/>
              <a:t>beep</a:t>
            </a:r>
            <a:endParaRPr lang="nb-NO" dirty="0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8B4DA95F-0B92-47B1-B2EA-C633EB94CBC2}"/>
              </a:ext>
            </a:extLst>
          </p:cNvPr>
          <p:cNvSpPr/>
          <p:nvPr/>
        </p:nvSpPr>
        <p:spPr>
          <a:xfrm>
            <a:off x="9667960" y="0"/>
            <a:ext cx="1816769" cy="1191127"/>
          </a:xfrm>
          <a:prstGeom prst="wedgeRoundRectCallout">
            <a:avLst>
              <a:gd name="adj1" fmla="val -58802"/>
              <a:gd name="adj2" fmla="val 3584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Kobling for ultralyd-sensor</a:t>
            </a:r>
          </a:p>
        </p:txBody>
      </p:sp>
      <p:sp>
        <p:nvSpPr>
          <p:cNvPr id="18" name="Snakkeboble: rektangel med avrundede hjørner 17">
            <a:extLst>
              <a:ext uri="{FF2B5EF4-FFF2-40B4-BE49-F238E27FC236}">
                <a16:creationId xmlns:a16="http://schemas.microsoft.com/office/drawing/2014/main" id="{F8E6E4BA-E7DA-49B6-8E88-E2C3C6C7C119}"/>
              </a:ext>
            </a:extLst>
          </p:cNvPr>
          <p:cNvSpPr/>
          <p:nvPr/>
        </p:nvSpPr>
        <p:spPr>
          <a:xfrm>
            <a:off x="10375231" y="4816641"/>
            <a:ext cx="1816769" cy="1191127"/>
          </a:xfrm>
          <a:prstGeom prst="wedgeRoundRectCallout">
            <a:avLst>
              <a:gd name="adj1" fmla="val -171164"/>
              <a:gd name="adj2" fmla="val -1034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Micro:Bit</a:t>
            </a:r>
            <a:r>
              <a:rPr lang="nb-NO" dirty="0"/>
              <a:t> settes med LED forover.</a:t>
            </a:r>
          </a:p>
        </p:txBody>
      </p:sp>
    </p:spTree>
    <p:extLst>
      <p:ext uri="{BB962C8B-B14F-4D97-AF65-F5344CB8AC3E}">
        <p14:creationId xmlns:p14="http://schemas.microsoft.com/office/powerpoint/2010/main" val="28883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mandag 21.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9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30011A0-40AF-4A59-B95B-F178CCEB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66" y="0"/>
            <a:ext cx="5140990" cy="6857999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206627" y="3428999"/>
            <a:ext cx="1816769" cy="1191127"/>
          </a:xfrm>
          <a:prstGeom prst="wedgeRoundRectCallout">
            <a:avLst>
              <a:gd name="adj1" fmla="val 261949"/>
              <a:gd name="adj2" fmla="val -300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Lys-sensor/ </a:t>
            </a:r>
            <a:r>
              <a:rPr lang="nb-NO" dirty="0" err="1"/>
              <a:t>followline</a:t>
            </a:r>
            <a:r>
              <a:rPr lang="nb-NO" dirty="0"/>
              <a:t>-sensor</a:t>
            </a:r>
          </a:p>
        </p:txBody>
      </p:sp>
    </p:spTree>
    <p:extLst>
      <p:ext uri="{BB962C8B-B14F-4D97-AF65-F5344CB8AC3E}">
        <p14:creationId xmlns:p14="http://schemas.microsoft.com/office/powerpoint/2010/main" val="3041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32.tgt.Office_50301112_TF33713516_Win32_OJ112196127" id="{FAADF278-4921-4211-8D07-32CCFC10EAF0}" vid="{7C91CA76-131E-4A1C-A002-A3FA4CDA1D2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{6D6B725E-ACB4-4320-9D2E-9521F361860F}tf33713516_win32</Template>
  <TotalTime>1215</TotalTime>
  <Words>1281</Words>
  <Application>Microsoft Office PowerPoint</Application>
  <PresentationFormat>Widescreen</PresentationFormat>
  <Paragraphs>339</Paragraphs>
  <Slides>32</Slides>
  <Notes>28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Walbaum Display</vt:lpstr>
      <vt:lpstr>3DFloatVTI</vt:lpstr>
      <vt:lpstr>Python, BitBotXL</vt:lpstr>
      <vt:lpstr>Agenda</vt:lpstr>
      <vt:lpstr>Installere MU</vt:lpstr>
      <vt:lpstr>https://codewith.mu/en/download </vt:lpstr>
      <vt:lpstr>https://codewith.mu/en/download </vt:lpstr>
      <vt:lpstr>Resurser</vt:lpstr>
      <vt:lpstr>MicroBit og BitBot</vt:lpstr>
      <vt:lpstr>Bit Bot XL</vt:lpstr>
      <vt:lpstr>Bit Bot XL</vt:lpstr>
      <vt:lpstr>Bit Bot XL</vt:lpstr>
      <vt:lpstr>Bit Bot XL</vt:lpstr>
      <vt:lpstr>Bit Bot XL</vt:lpstr>
      <vt:lpstr>MicroPython</vt:lpstr>
      <vt:lpstr>Hva er MicroPython </vt:lpstr>
      <vt:lpstr>Programmere Micro:Bit fra MU</vt:lpstr>
      <vt:lpstr>Koble til Micro:Bit</vt:lpstr>
      <vt:lpstr>Programmere</vt:lpstr>
      <vt:lpstr>Programmere</vt:lpstr>
      <vt:lpstr>Programmere</vt:lpstr>
      <vt:lpstr>Programmere</vt:lpstr>
      <vt:lpstr>Programmere</vt:lpstr>
      <vt:lpstr>Oppgave!</vt:lpstr>
      <vt:lpstr>Programmere – buzzer </vt:lpstr>
      <vt:lpstr>Programmere – led på BitBot </vt:lpstr>
      <vt:lpstr>Programmere – led på BitBot </vt:lpstr>
      <vt:lpstr>Programmere – Ultrasonisk sensor</vt:lpstr>
      <vt:lpstr>Programmere – radio send/receive</vt:lpstr>
      <vt:lpstr>Programmere – radio send/receive</vt:lpstr>
      <vt:lpstr>Logging </vt:lpstr>
      <vt:lpstr>Logging </vt:lpstr>
      <vt:lpstr>Innhold </vt:lpstr>
      <vt:lpstr>Tusen takk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Python, BitBotXL</dc:title>
  <dc:creator>Viggo Andersen</dc:creator>
  <cp:lastModifiedBy>Viggo Andersen</cp:lastModifiedBy>
  <cp:revision>2</cp:revision>
  <dcterms:created xsi:type="dcterms:W3CDTF">2022-03-08T06:04:22Z</dcterms:created>
  <dcterms:modified xsi:type="dcterms:W3CDTF">2022-03-22T01:47:37Z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